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8d5985442445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f5ef5dbf34614"/>
  </p:sldMasterIdLst>
  <p:sldIdLst>
    <p:sldId xmlns:r="http://schemas.openxmlformats.org/officeDocument/2006/relationships" id="256" r:id="Rd0eb2f8daa204b1b"/>
    <p:sldId xmlns:r="http://schemas.openxmlformats.org/officeDocument/2006/relationships" id="257" r:id="R6cc9e6661ec747ba"/>
    <p:sldId xmlns:r="http://schemas.openxmlformats.org/officeDocument/2006/relationships" id="258" r:id="R00a37af9e5284b21"/>
    <p:sldId xmlns:r="http://schemas.openxmlformats.org/officeDocument/2006/relationships" id="259" r:id="R31774f3b8f6e447a"/>
    <p:sldId xmlns:r="http://schemas.openxmlformats.org/officeDocument/2006/relationships" id="260" r:id="R18db2fe948f344df"/>
    <p:sldId xmlns:r="http://schemas.openxmlformats.org/officeDocument/2006/relationships" id="261" r:id="R1c86135638d845f1"/>
    <p:sldId xmlns:r="http://schemas.openxmlformats.org/officeDocument/2006/relationships" id="262" r:id="R5ca9e36be6c0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f5ef5dbf34614" /><Relationship Type="http://schemas.openxmlformats.org/officeDocument/2006/relationships/slide" Target="/ppt/slides/slide1.xml" Id="Rd0eb2f8daa204b1b" /><Relationship Type="http://schemas.openxmlformats.org/officeDocument/2006/relationships/slide" Target="/ppt/slides/slide2.xml" Id="R6cc9e6661ec747ba" /><Relationship Type="http://schemas.openxmlformats.org/officeDocument/2006/relationships/slide" Target="/ppt/slides/slide3.xml" Id="R00a37af9e5284b21" /><Relationship Type="http://schemas.openxmlformats.org/officeDocument/2006/relationships/slide" Target="/ppt/slides/slide4.xml" Id="R31774f3b8f6e447a" /><Relationship Type="http://schemas.openxmlformats.org/officeDocument/2006/relationships/slide" Target="/ppt/slides/slide5.xml" Id="R18db2fe948f344df" /><Relationship Type="http://schemas.openxmlformats.org/officeDocument/2006/relationships/slide" Target="/ppt/slides/slide6.xml" Id="R1c86135638d845f1" /><Relationship Type="http://schemas.openxmlformats.org/officeDocument/2006/relationships/slide" Target="/ppt/slides/slide7.xml" Id="R5ca9e36be6c0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3477acb76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b2816596c440a" /><Relationship Type="http://schemas.openxmlformats.org/officeDocument/2006/relationships/theme" Target="/ppt/slideMasters/theme/theme1.xml" Id="R5c53c6bf995e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b2816596c44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6875c061d4b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0a4dbb735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3f30afa39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3a340ef4a4e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42f8ce6e246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96f24ade5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097855094c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NIZA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NIZA INVEST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3 260 850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35 992 142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36 224 454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EDBO ANDERS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Øverlands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998 802 482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NIZA INVEST AS</a:t>
            </a:r>
          </a:p>
        </p:txBody>
      </p:sp>
    </p:spTree>
  </p:cSld>
  <p:clrMapOvr>
    <a:masterClrMapping xmlns:a="http://schemas.openxmlformats.org/drawingml/2006/main"/>
  </p:clrMapOvr>
</p:sld>
</file>