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9b48aa47a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1323950cc4342"/>
  </p:sldMasterIdLst>
  <p:sldIdLst>
    <p:sldId xmlns:r="http://schemas.openxmlformats.org/officeDocument/2006/relationships" id="256" r:id="R8ad15372238849ba"/>
    <p:sldId xmlns:r="http://schemas.openxmlformats.org/officeDocument/2006/relationships" id="257" r:id="R929fbd509a3b4e14"/>
    <p:sldId xmlns:r="http://schemas.openxmlformats.org/officeDocument/2006/relationships" id="258" r:id="R4b176c4b796e4855"/>
    <p:sldId xmlns:r="http://schemas.openxmlformats.org/officeDocument/2006/relationships" id="259" r:id="R3d47edefa0404fc6"/>
    <p:sldId xmlns:r="http://schemas.openxmlformats.org/officeDocument/2006/relationships" id="260" r:id="Rcd35e42440be4bb3"/>
    <p:sldId xmlns:r="http://schemas.openxmlformats.org/officeDocument/2006/relationships" id="261" r:id="R3645718d8a714e96"/>
    <p:sldId xmlns:r="http://schemas.openxmlformats.org/officeDocument/2006/relationships" id="262" r:id="Rd11f8a6b2abd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1323950cc4342" /><Relationship Type="http://schemas.openxmlformats.org/officeDocument/2006/relationships/slide" Target="/ppt/slides/slide1.xml" Id="R8ad15372238849ba" /><Relationship Type="http://schemas.openxmlformats.org/officeDocument/2006/relationships/slide" Target="/ppt/slides/slide2.xml" Id="R929fbd509a3b4e14" /><Relationship Type="http://schemas.openxmlformats.org/officeDocument/2006/relationships/slide" Target="/ppt/slides/slide3.xml" Id="R4b176c4b796e4855" /><Relationship Type="http://schemas.openxmlformats.org/officeDocument/2006/relationships/slide" Target="/ppt/slides/slide4.xml" Id="R3d47edefa0404fc6" /><Relationship Type="http://schemas.openxmlformats.org/officeDocument/2006/relationships/slide" Target="/ppt/slides/slide5.xml" Id="Rcd35e42440be4bb3" /><Relationship Type="http://schemas.openxmlformats.org/officeDocument/2006/relationships/slide" Target="/ppt/slides/slide6.xml" Id="R3645718d8a714e96" /><Relationship Type="http://schemas.openxmlformats.org/officeDocument/2006/relationships/slide" Target="/ppt/slides/slide7.xml" Id="Rd11f8a6b2abd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f960bb9f2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ca30bfcc4f27" /><Relationship Type="http://schemas.openxmlformats.org/officeDocument/2006/relationships/theme" Target="/ppt/slideMasters/theme/theme1.xml" Id="R47dd650adc74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aca30bfcc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131652c3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a2e3f5939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1bf758a546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5153104b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314597aa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f3fc1e72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8fa123b4b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