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09677f008a44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d9e64294644151"/>
  </p:sldMasterIdLst>
  <p:sldIdLst>
    <p:sldId xmlns:r="http://schemas.openxmlformats.org/officeDocument/2006/relationships" id="256" r:id="R36657609a2ac4eab"/>
    <p:sldId xmlns:r="http://schemas.openxmlformats.org/officeDocument/2006/relationships" id="257" r:id="R37242526a5b04a69"/>
    <p:sldId xmlns:r="http://schemas.openxmlformats.org/officeDocument/2006/relationships" id="258" r:id="R75e3c12ea430457b"/>
    <p:sldId xmlns:r="http://schemas.openxmlformats.org/officeDocument/2006/relationships" id="259" r:id="Rc0c6004cbf7f4e95"/>
    <p:sldId xmlns:r="http://schemas.openxmlformats.org/officeDocument/2006/relationships" id="260" r:id="R13db57479d1a49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d9e64294644151" /><Relationship Type="http://schemas.openxmlformats.org/officeDocument/2006/relationships/slide" Target="/ppt/slides/slide1.xml" Id="R36657609a2ac4eab" /><Relationship Type="http://schemas.openxmlformats.org/officeDocument/2006/relationships/slide" Target="/ppt/slides/slide2.xml" Id="R37242526a5b04a69" /><Relationship Type="http://schemas.openxmlformats.org/officeDocument/2006/relationships/slide" Target="/ppt/slides/slide3.xml" Id="R75e3c12ea430457b" /><Relationship Type="http://schemas.openxmlformats.org/officeDocument/2006/relationships/slide" Target="/ppt/slides/slide4.xml" Id="Rc0c6004cbf7f4e95" /><Relationship Type="http://schemas.openxmlformats.org/officeDocument/2006/relationships/slide" Target="/ppt/slides/slide5.xml" Id="R13db57479d1a49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4c57d691464a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b0e0dd9ec435d" /><Relationship Type="http://schemas.openxmlformats.org/officeDocument/2006/relationships/theme" Target="/ppt/slideMasters/theme/theme1.xml" Id="Rf51388d9decc46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6b0e0dd9ec43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1e24d4d7049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5e0350b3a249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b68c8e18846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a280e2c8d40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e6bf5fae3f46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AIBEL INVESTMENT PARTNERS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AIBEL INVESTMENT PARTNERS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AIBEL INVESTMENT PARTNERS II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AIBEL INVESTMENT PARTNERS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AIBEL INVESTMENT PARTNERS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AIBEL INVESTMENT PARTNERS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998 914 973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AIBEL INVESTMENT PARTNERS II AS</a:t>
            </a:r>
          </a:p>
        </p:txBody>
      </p:sp>
    </p:spTree>
  </p:cSld>
  <p:clrMapOvr>
    <a:masterClrMapping xmlns:a="http://schemas.openxmlformats.org/drawingml/2006/main"/>
  </p:clrMapOvr>
</p:sld>
</file>