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d9250ace9e4c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24ca8f3404bbd"/>
  </p:sldMasterIdLst>
  <p:sldIdLst>
    <p:sldId xmlns:r="http://schemas.openxmlformats.org/officeDocument/2006/relationships" id="256" r:id="R9a44693c5c08418b"/>
    <p:sldId xmlns:r="http://schemas.openxmlformats.org/officeDocument/2006/relationships" id="257" r:id="Rfa5ad6a39d11475c"/>
    <p:sldId xmlns:r="http://schemas.openxmlformats.org/officeDocument/2006/relationships" id="258" r:id="R1d174233d11345e0"/>
    <p:sldId xmlns:r="http://schemas.openxmlformats.org/officeDocument/2006/relationships" id="259" r:id="Rd53e40509d0d4f18"/>
    <p:sldId xmlns:r="http://schemas.openxmlformats.org/officeDocument/2006/relationships" id="260" r:id="R16104fc64cde4b2e"/>
    <p:sldId xmlns:r="http://schemas.openxmlformats.org/officeDocument/2006/relationships" id="261" r:id="Rc05d27016536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24ca8f3404bbd" /><Relationship Type="http://schemas.openxmlformats.org/officeDocument/2006/relationships/slide" Target="/ppt/slides/slide1.xml" Id="R9a44693c5c08418b" /><Relationship Type="http://schemas.openxmlformats.org/officeDocument/2006/relationships/slide" Target="/ppt/slides/slide2.xml" Id="Rfa5ad6a39d11475c" /><Relationship Type="http://schemas.openxmlformats.org/officeDocument/2006/relationships/slide" Target="/ppt/slides/slide3.xml" Id="R1d174233d11345e0" /><Relationship Type="http://schemas.openxmlformats.org/officeDocument/2006/relationships/slide" Target="/ppt/slides/slide4.xml" Id="Rd53e40509d0d4f18" /><Relationship Type="http://schemas.openxmlformats.org/officeDocument/2006/relationships/slide" Target="/ppt/slides/slide5.xml" Id="R16104fc64cde4b2e" /><Relationship Type="http://schemas.openxmlformats.org/officeDocument/2006/relationships/slide" Target="/ppt/slides/slide6.xml" Id="Rc05d27016536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8feb0e8634a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650fe3e345da" /><Relationship Type="http://schemas.openxmlformats.org/officeDocument/2006/relationships/theme" Target="/ppt/slideMasters/theme/theme1.xml" Id="R7a120c6e1f69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8650fe3e345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1d7869c0d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977482bf448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5eb9640a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66692c3a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b3b7c257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b9405389240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−2 793 319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911 627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999 072 445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GRIK AS</a:t>
            </a:r>
          </a:p>
        </p:txBody>
      </p:sp>
    </p:spTree>
  </p:cSld>
  <p:clrMapOvr>
    <a:masterClrMapping xmlns:a="http://schemas.openxmlformats.org/drawingml/2006/main"/>
  </p:clrMapOvr>
</p:sld>
</file>