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f02d6994cb641f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f50264f9cb4b30"/>
  </p:sldMasterIdLst>
  <p:sldIdLst>
    <p:sldId xmlns:r="http://schemas.openxmlformats.org/officeDocument/2006/relationships" id="256" r:id="Rad846d413efe4e76"/>
    <p:sldId xmlns:r="http://schemas.openxmlformats.org/officeDocument/2006/relationships" id="257" r:id="R728f5fed17a54b8f"/>
    <p:sldId xmlns:r="http://schemas.openxmlformats.org/officeDocument/2006/relationships" id="258" r:id="R75000498d3cd4a38"/>
    <p:sldId xmlns:r="http://schemas.openxmlformats.org/officeDocument/2006/relationships" id="259" r:id="R061f0813a40a4163"/>
    <p:sldId xmlns:r="http://schemas.openxmlformats.org/officeDocument/2006/relationships" id="260" r:id="R0e896897dcec4977"/>
    <p:sldId xmlns:r="http://schemas.openxmlformats.org/officeDocument/2006/relationships" id="261" r:id="R13fa87f4c6954d63"/>
    <p:sldId xmlns:r="http://schemas.openxmlformats.org/officeDocument/2006/relationships" id="262" r:id="R28091bfda0a1457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f50264f9cb4b30" /><Relationship Type="http://schemas.openxmlformats.org/officeDocument/2006/relationships/slide" Target="/ppt/slides/slide1.xml" Id="Rad846d413efe4e76" /><Relationship Type="http://schemas.openxmlformats.org/officeDocument/2006/relationships/slide" Target="/ppt/slides/slide2.xml" Id="R728f5fed17a54b8f" /><Relationship Type="http://schemas.openxmlformats.org/officeDocument/2006/relationships/slide" Target="/ppt/slides/slide3.xml" Id="R75000498d3cd4a38" /><Relationship Type="http://schemas.openxmlformats.org/officeDocument/2006/relationships/slide" Target="/ppt/slides/slide4.xml" Id="R061f0813a40a4163" /><Relationship Type="http://schemas.openxmlformats.org/officeDocument/2006/relationships/slide" Target="/ppt/slides/slide5.xml" Id="R0e896897dcec4977" /><Relationship Type="http://schemas.openxmlformats.org/officeDocument/2006/relationships/slide" Target="/ppt/slides/slide6.xml" Id="R13fa87f4c6954d63" /><Relationship Type="http://schemas.openxmlformats.org/officeDocument/2006/relationships/slide" Target="/ppt/slides/slide7.xml" Id="R28091bfda0a1457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3d4693d4594aa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55b7aa4914491d" /><Relationship Type="http://schemas.openxmlformats.org/officeDocument/2006/relationships/theme" Target="/ppt/slideMasters/theme/theme1.xml" Id="R9519f7b6a1bc4ac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955b7aa4914491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9da7251899491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266d90053a41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58ec7d38444cf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4408184ee6468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a757c99f144b0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17cb6898bf4d1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d63e63ef0d4eb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ALR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ALR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−184 204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1 302 975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51 678 776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52 046 464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ANDR. L. RIIS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999 167 683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ALR EIENDOM AS</a:t>
            </a:r>
          </a:p>
        </p:txBody>
      </p:sp>
    </p:spTree>
  </p:cSld>
  <p:clrMapOvr>
    <a:masterClrMapping xmlns:a="http://schemas.openxmlformats.org/drawingml/2006/main"/>
  </p:clrMapOvr>
</p:sld>
</file>