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7cb9e64ca4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9aff986c34e57"/>
  </p:sldMasterIdLst>
  <p:sldIdLst>
    <p:sldId xmlns:r="http://schemas.openxmlformats.org/officeDocument/2006/relationships" id="256" r:id="R95bb00c1ee3d4791"/>
    <p:sldId xmlns:r="http://schemas.openxmlformats.org/officeDocument/2006/relationships" id="257" r:id="R58680a20650d4d63"/>
    <p:sldId xmlns:r="http://schemas.openxmlformats.org/officeDocument/2006/relationships" id="258" r:id="R506af0778be846d7"/>
    <p:sldId xmlns:r="http://schemas.openxmlformats.org/officeDocument/2006/relationships" id="259" r:id="R32e3a9ad108a4afd"/>
    <p:sldId xmlns:r="http://schemas.openxmlformats.org/officeDocument/2006/relationships" id="260" r:id="Re48ef4d2b9884178"/>
    <p:sldId xmlns:r="http://schemas.openxmlformats.org/officeDocument/2006/relationships" id="261" r:id="Rb17b0c4271a54906"/>
    <p:sldId xmlns:r="http://schemas.openxmlformats.org/officeDocument/2006/relationships" id="262" r:id="R9d267ee1065a40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9aff986c34e57" /><Relationship Type="http://schemas.openxmlformats.org/officeDocument/2006/relationships/slide" Target="/ppt/slides/slide1.xml" Id="R95bb00c1ee3d4791" /><Relationship Type="http://schemas.openxmlformats.org/officeDocument/2006/relationships/slide" Target="/ppt/slides/slide2.xml" Id="R58680a20650d4d63" /><Relationship Type="http://schemas.openxmlformats.org/officeDocument/2006/relationships/slide" Target="/ppt/slides/slide3.xml" Id="R506af0778be846d7" /><Relationship Type="http://schemas.openxmlformats.org/officeDocument/2006/relationships/slide" Target="/ppt/slides/slide4.xml" Id="R32e3a9ad108a4afd" /><Relationship Type="http://schemas.openxmlformats.org/officeDocument/2006/relationships/slide" Target="/ppt/slides/slide5.xml" Id="Re48ef4d2b9884178" /><Relationship Type="http://schemas.openxmlformats.org/officeDocument/2006/relationships/slide" Target="/ppt/slides/slide6.xml" Id="Rb17b0c4271a54906" /><Relationship Type="http://schemas.openxmlformats.org/officeDocument/2006/relationships/slide" Target="/ppt/slides/slide7.xml" Id="R9d267ee1065a40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10289e55741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0adc24a8f46e2" /><Relationship Type="http://schemas.openxmlformats.org/officeDocument/2006/relationships/theme" Target="/ppt/slideMasters/theme/theme1.xml" Id="R69c13a65093a49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0adc24a8f46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b98423928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d3e0fb6f5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a5d959361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99ed0e383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3a8098405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d01984bb547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c5c4af4c8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IHA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−3 093 152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−3 527 034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60 230 820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74 366 463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999 246 761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