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4509b83610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49e71a94b4627"/>
  </p:sldMasterIdLst>
  <p:sldIdLst>
    <p:sldId xmlns:r="http://schemas.openxmlformats.org/officeDocument/2006/relationships" id="256" r:id="Rd873301ef6e1488e"/>
    <p:sldId xmlns:r="http://schemas.openxmlformats.org/officeDocument/2006/relationships" id="257" r:id="R94b301ff96664afb"/>
    <p:sldId xmlns:r="http://schemas.openxmlformats.org/officeDocument/2006/relationships" id="258" r:id="R23ec2ccc95254bb8"/>
    <p:sldId xmlns:r="http://schemas.openxmlformats.org/officeDocument/2006/relationships" id="259" r:id="R98fbfa1582c340d0"/>
    <p:sldId xmlns:r="http://schemas.openxmlformats.org/officeDocument/2006/relationships" id="260" r:id="Rd8cc2620877541d2"/>
    <p:sldId xmlns:r="http://schemas.openxmlformats.org/officeDocument/2006/relationships" id="261" r:id="R42ab73314f274f09"/>
    <p:sldId xmlns:r="http://schemas.openxmlformats.org/officeDocument/2006/relationships" id="262" r:id="R72919b46e27d44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49e71a94b4627" /><Relationship Type="http://schemas.openxmlformats.org/officeDocument/2006/relationships/slide" Target="/ppt/slides/slide1.xml" Id="Rd873301ef6e1488e" /><Relationship Type="http://schemas.openxmlformats.org/officeDocument/2006/relationships/slide" Target="/ppt/slides/slide2.xml" Id="R94b301ff96664afb" /><Relationship Type="http://schemas.openxmlformats.org/officeDocument/2006/relationships/slide" Target="/ppt/slides/slide3.xml" Id="R23ec2ccc95254bb8" /><Relationship Type="http://schemas.openxmlformats.org/officeDocument/2006/relationships/slide" Target="/ppt/slides/slide4.xml" Id="R98fbfa1582c340d0" /><Relationship Type="http://schemas.openxmlformats.org/officeDocument/2006/relationships/slide" Target="/ppt/slides/slide5.xml" Id="Rd8cc2620877541d2" /><Relationship Type="http://schemas.openxmlformats.org/officeDocument/2006/relationships/slide" Target="/ppt/slides/slide6.xml" Id="R42ab73314f274f09" /><Relationship Type="http://schemas.openxmlformats.org/officeDocument/2006/relationships/slide" Target="/ppt/slides/slide7.xml" Id="R72919b46e27d44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3adc0b0894f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787d686774216" /><Relationship Type="http://schemas.openxmlformats.org/officeDocument/2006/relationships/theme" Target="/ppt/slideMasters/theme/theme1.xml" Id="Rd50f3cb82553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787d68677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6edb5e7e2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e3b3dc051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3c350393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92be571de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3f816b1e6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501eddc8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c2ffa8819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BØMMELHAV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6 156 277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43 810 113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LARS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