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0c7d21248af445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9978fb0423e4910"/>
  </p:sldMasterIdLst>
  <p:sldIdLst>
    <p:sldId xmlns:r="http://schemas.openxmlformats.org/officeDocument/2006/relationships" id="256" r:id="R98055b927fdf4e5e"/>
    <p:sldId xmlns:r="http://schemas.openxmlformats.org/officeDocument/2006/relationships" id="257" r:id="R89135608069a4c8b"/>
    <p:sldId xmlns:r="http://schemas.openxmlformats.org/officeDocument/2006/relationships" id="258" r:id="R9007c63401bf450f"/>
    <p:sldId xmlns:r="http://schemas.openxmlformats.org/officeDocument/2006/relationships" id="259" r:id="R344337b4432b4bd5"/>
    <p:sldId xmlns:r="http://schemas.openxmlformats.org/officeDocument/2006/relationships" id="260" r:id="R186cc56ed9c84656"/>
    <p:sldId xmlns:r="http://schemas.openxmlformats.org/officeDocument/2006/relationships" id="261" r:id="Re81f49e4efe14c3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9978fb0423e4910" /><Relationship Type="http://schemas.openxmlformats.org/officeDocument/2006/relationships/slide" Target="/ppt/slides/slide1.xml" Id="R98055b927fdf4e5e" /><Relationship Type="http://schemas.openxmlformats.org/officeDocument/2006/relationships/slide" Target="/ppt/slides/slide2.xml" Id="R89135608069a4c8b" /><Relationship Type="http://schemas.openxmlformats.org/officeDocument/2006/relationships/slide" Target="/ppt/slides/slide3.xml" Id="R9007c63401bf450f" /><Relationship Type="http://schemas.openxmlformats.org/officeDocument/2006/relationships/slide" Target="/ppt/slides/slide4.xml" Id="R344337b4432b4bd5" /><Relationship Type="http://schemas.openxmlformats.org/officeDocument/2006/relationships/slide" Target="/ppt/slides/slide5.xml" Id="R186cc56ed9c84656" /><Relationship Type="http://schemas.openxmlformats.org/officeDocument/2006/relationships/slide" Target="/ppt/slides/slide6.xml" Id="Re81f49e4efe14c3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c116282d4f149f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38def75e1f4703" /><Relationship Type="http://schemas.openxmlformats.org/officeDocument/2006/relationships/theme" Target="/ppt/slideMasters/theme/theme1.xml" Id="R267c1a2c6597427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038def75e1f470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3cb535146948c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79d8903af64f3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226b13fa944ed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43dbd447e44a7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78253406c6459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c8c4989ab1492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BFL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BFL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BFL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BFL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BFL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BFL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Nylandvegen 32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6011 Ålesund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bj.flem@gmail.com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999 256 708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BFL INVEST AS</a:t>
            </a:r>
          </a:p>
        </p:txBody>
      </p:sp>
    </p:spTree>
  </p:cSld>
  <p:clrMapOvr>
    <a:masterClrMapping xmlns:a="http://schemas.openxmlformats.org/drawingml/2006/main"/>
  </p:clrMapOvr>
</p:sld>
</file>