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0cd1bb82fb44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989c486d9346ae"/>
  </p:sldMasterIdLst>
  <p:sldIdLst>
    <p:sldId xmlns:r="http://schemas.openxmlformats.org/officeDocument/2006/relationships" id="256" r:id="R3343128b96304c85"/>
    <p:sldId xmlns:r="http://schemas.openxmlformats.org/officeDocument/2006/relationships" id="257" r:id="R0ef4d7f2f60b4a03"/>
    <p:sldId xmlns:r="http://schemas.openxmlformats.org/officeDocument/2006/relationships" id="258" r:id="Rb8894b261e1f4206"/>
    <p:sldId xmlns:r="http://schemas.openxmlformats.org/officeDocument/2006/relationships" id="259" r:id="R2165ec3bb2724a80"/>
    <p:sldId xmlns:r="http://schemas.openxmlformats.org/officeDocument/2006/relationships" id="260" r:id="R3f7fe17fc2a24794"/>
    <p:sldId xmlns:r="http://schemas.openxmlformats.org/officeDocument/2006/relationships" id="261" r:id="R0e4d238ccd064079"/>
    <p:sldId xmlns:r="http://schemas.openxmlformats.org/officeDocument/2006/relationships" id="262" r:id="Red56e687093a4b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989c486d9346ae" /><Relationship Type="http://schemas.openxmlformats.org/officeDocument/2006/relationships/slide" Target="/ppt/slides/slide1.xml" Id="R3343128b96304c85" /><Relationship Type="http://schemas.openxmlformats.org/officeDocument/2006/relationships/slide" Target="/ppt/slides/slide2.xml" Id="R0ef4d7f2f60b4a03" /><Relationship Type="http://schemas.openxmlformats.org/officeDocument/2006/relationships/slide" Target="/ppt/slides/slide3.xml" Id="Rb8894b261e1f4206" /><Relationship Type="http://schemas.openxmlformats.org/officeDocument/2006/relationships/slide" Target="/ppt/slides/slide4.xml" Id="R2165ec3bb2724a80" /><Relationship Type="http://schemas.openxmlformats.org/officeDocument/2006/relationships/slide" Target="/ppt/slides/slide5.xml" Id="R3f7fe17fc2a24794" /><Relationship Type="http://schemas.openxmlformats.org/officeDocument/2006/relationships/slide" Target="/ppt/slides/slide6.xml" Id="R0e4d238ccd064079" /><Relationship Type="http://schemas.openxmlformats.org/officeDocument/2006/relationships/slide" Target="/ppt/slides/slide7.xml" Id="Red56e687093a4b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fdc57da5aa4b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4a54fb3124b02" /><Relationship Type="http://schemas.openxmlformats.org/officeDocument/2006/relationships/theme" Target="/ppt/slideMasters/theme/theme1.xml" Id="R2cb9ebfba87c45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44a54fb3124b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70460d7354b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f4526f5e54b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919e064294d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4b924289e44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3ce0d5a4242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4cd5cc31344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5630054034f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BFL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−176 043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4 347 968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9 056 607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14 185 693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FLEM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