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5e4e367b9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7a3e5260e46ac"/>
  </p:sldMasterIdLst>
  <p:sldIdLst>
    <p:sldId xmlns:r="http://schemas.openxmlformats.org/officeDocument/2006/relationships" id="256" r:id="R7e049d7e1f4e4647"/>
    <p:sldId xmlns:r="http://schemas.openxmlformats.org/officeDocument/2006/relationships" id="257" r:id="Rd1166ef3a9eb4093"/>
    <p:sldId xmlns:r="http://schemas.openxmlformats.org/officeDocument/2006/relationships" id="258" r:id="R15c41b32975b43c3"/>
    <p:sldId xmlns:r="http://schemas.openxmlformats.org/officeDocument/2006/relationships" id="259" r:id="Rb4ad6d1cc512408d"/>
    <p:sldId xmlns:r="http://schemas.openxmlformats.org/officeDocument/2006/relationships" id="260" r:id="Rc3546f674b3d4131"/>
    <p:sldId xmlns:r="http://schemas.openxmlformats.org/officeDocument/2006/relationships" id="261" r:id="R8931665a028240b9"/>
    <p:sldId xmlns:r="http://schemas.openxmlformats.org/officeDocument/2006/relationships" id="262" r:id="Ra0747e5ddcc5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7a3e5260e46ac" /><Relationship Type="http://schemas.openxmlformats.org/officeDocument/2006/relationships/slide" Target="/ppt/slides/slide1.xml" Id="R7e049d7e1f4e4647" /><Relationship Type="http://schemas.openxmlformats.org/officeDocument/2006/relationships/slide" Target="/ppt/slides/slide2.xml" Id="Rd1166ef3a9eb4093" /><Relationship Type="http://schemas.openxmlformats.org/officeDocument/2006/relationships/slide" Target="/ppt/slides/slide3.xml" Id="R15c41b32975b43c3" /><Relationship Type="http://schemas.openxmlformats.org/officeDocument/2006/relationships/slide" Target="/ppt/slides/slide4.xml" Id="Rb4ad6d1cc512408d" /><Relationship Type="http://schemas.openxmlformats.org/officeDocument/2006/relationships/slide" Target="/ppt/slides/slide5.xml" Id="Rc3546f674b3d4131" /><Relationship Type="http://schemas.openxmlformats.org/officeDocument/2006/relationships/slide" Target="/ppt/slides/slide6.xml" Id="R8931665a028240b9" /><Relationship Type="http://schemas.openxmlformats.org/officeDocument/2006/relationships/slide" Target="/ppt/slides/slide7.xml" Id="Ra0747e5ddcc5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9c0c55e8a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84f0018d4760" /><Relationship Type="http://schemas.openxmlformats.org/officeDocument/2006/relationships/theme" Target="/ppt/slideMasters/theme/theme1.xml" Id="R9a9974531293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784f0018d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af6f384f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a9175013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e664e63ae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ab58d578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1025dbb6d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40e29d94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caa04bbbb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