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199c4a98ae43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b3c4417b364d80"/>
  </p:sldMasterIdLst>
  <p:sldIdLst>
    <p:sldId xmlns:r="http://schemas.openxmlformats.org/officeDocument/2006/relationships" id="256" r:id="R21e6b46e428347c0"/>
    <p:sldId xmlns:r="http://schemas.openxmlformats.org/officeDocument/2006/relationships" id="257" r:id="R1f109b9c554a4802"/>
    <p:sldId xmlns:r="http://schemas.openxmlformats.org/officeDocument/2006/relationships" id="258" r:id="Ra34b9a53a09f41b9"/>
    <p:sldId xmlns:r="http://schemas.openxmlformats.org/officeDocument/2006/relationships" id="259" r:id="R7508814a815d454e"/>
    <p:sldId xmlns:r="http://schemas.openxmlformats.org/officeDocument/2006/relationships" id="260" r:id="R73bfc2b009894d78"/>
    <p:sldId xmlns:r="http://schemas.openxmlformats.org/officeDocument/2006/relationships" id="261" r:id="R7d2b0f02b18042b1"/>
    <p:sldId xmlns:r="http://schemas.openxmlformats.org/officeDocument/2006/relationships" id="262" r:id="R6e95a589b12046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b3c4417b364d80" /><Relationship Type="http://schemas.openxmlformats.org/officeDocument/2006/relationships/slide" Target="/ppt/slides/slide1.xml" Id="R21e6b46e428347c0" /><Relationship Type="http://schemas.openxmlformats.org/officeDocument/2006/relationships/slide" Target="/ppt/slides/slide2.xml" Id="R1f109b9c554a4802" /><Relationship Type="http://schemas.openxmlformats.org/officeDocument/2006/relationships/slide" Target="/ppt/slides/slide3.xml" Id="Ra34b9a53a09f41b9" /><Relationship Type="http://schemas.openxmlformats.org/officeDocument/2006/relationships/slide" Target="/ppt/slides/slide4.xml" Id="R7508814a815d454e" /><Relationship Type="http://schemas.openxmlformats.org/officeDocument/2006/relationships/slide" Target="/ppt/slides/slide5.xml" Id="R73bfc2b009894d78" /><Relationship Type="http://schemas.openxmlformats.org/officeDocument/2006/relationships/slide" Target="/ppt/slides/slide6.xml" Id="R7d2b0f02b18042b1" /><Relationship Type="http://schemas.openxmlformats.org/officeDocument/2006/relationships/slide" Target="/ppt/slides/slide7.xml" Id="R6e95a589b12046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478d43967948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2c988a15e4078" /><Relationship Type="http://schemas.openxmlformats.org/officeDocument/2006/relationships/theme" Target="/ppt/slideMasters/theme/theme1.xml" Id="R8b2ef064cbb647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d2c988a15e40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e2bb8355e41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ba7b8664148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7f392c22543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a35a4ace148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bbffdb0eb4d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f9d6ea0d44b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5087154ee46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 FORVALTNING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3 669 822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41 828 090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48 587 633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SKJERPING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Hodlebrautsvegen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999 273 513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