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5a9f3a0b4b40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fb6b4b3704870"/>
  </p:sldMasterIdLst>
  <p:sldIdLst>
    <p:sldId xmlns:r="http://schemas.openxmlformats.org/officeDocument/2006/relationships" id="256" r:id="R2f0f1addc0204c58"/>
    <p:sldId xmlns:r="http://schemas.openxmlformats.org/officeDocument/2006/relationships" id="257" r:id="Rec6757556d9f48e8"/>
    <p:sldId xmlns:r="http://schemas.openxmlformats.org/officeDocument/2006/relationships" id="258" r:id="R28d6c1ec30bf484a"/>
    <p:sldId xmlns:r="http://schemas.openxmlformats.org/officeDocument/2006/relationships" id="259" r:id="R82dc6e80f4ab46f7"/>
    <p:sldId xmlns:r="http://schemas.openxmlformats.org/officeDocument/2006/relationships" id="260" r:id="R8f2763a0d0cb46cc"/>
    <p:sldId xmlns:r="http://schemas.openxmlformats.org/officeDocument/2006/relationships" id="261" r:id="R528c96d57833406e"/>
    <p:sldId xmlns:r="http://schemas.openxmlformats.org/officeDocument/2006/relationships" id="262" r:id="R0e7a67cee23a43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fb6b4b3704870" /><Relationship Type="http://schemas.openxmlformats.org/officeDocument/2006/relationships/slide" Target="/ppt/slides/slide1.xml" Id="R2f0f1addc0204c58" /><Relationship Type="http://schemas.openxmlformats.org/officeDocument/2006/relationships/slide" Target="/ppt/slides/slide2.xml" Id="Rec6757556d9f48e8" /><Relationship Type="http://schemas.openxmlformats.org/officeDocument/2006/relationships/slide" Target="/ppt/slides/slide3.xml" Id="R28d6c1ec30bf484a" /><Relationship Type="http://schemas.openxmlformats.org/officeDocument/2006/relationships/slide" Target="/ppt/slides/slide4.xml" Id="R82dc6e80f4ab46f7" /><Relationship Type="http://schemas.openxmlformats.org/officeDocument/2006/relationships/slide" Target="/ppt/slides/slide5.xml" Id="R8f2763a0d0cb46cc" /><Relationship Type="http://schemas.openxmlformats.org/officeDocument/2006/relationships/slide" Target="/ppt/slides/slide6.xml" Id="R528c96d57833406e" /><Relationship Type="http://schemas.openxmlformats.org/officeDocument/2006/relationships/slide" Target="/ppt/slides/slide7.xml" Id="R0e7a67cee23a43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14851cdc44a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22b25c3734652" /><Relationship Type="http://schemas.openxmlformats.org/officeDocument/2006/relationships/theme" Target="/ppt/slideMasters/theme/theme1.xml" Id="R807f2e0a74e740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c22b25c37346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ee10073a3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5f81e49ea45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a65a9d8e242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3c46bdd644b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5438ef35447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996ff0b3343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ec1cc3e8340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FILINELLA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FILINELLA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999 624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1 035 625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HANTVEIT GEIR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999 329 039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FILINELLA AS</a:t>
            </a:r>
          </a:p>
        </p:txBody>
      </p:sp>
    </p:spTree>
  </p:cSld>
  <p:clrMapOvr>
    <a:masterClrMapping xmlns:a="http://schemas.openxmlformats.org/drawingml/2006/main"/>
  </p:clrMapOvr>
</p:sld>
</file>