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e0cd2de05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0e13382f741fd"/>
  </p:sldMasterIdLst>
  <p:sldIdLst>
    <p:sldId xmlns:r="http://schemas.openxmlformats.org/officeDocument/2006/relationships" id="256" r:id="R5618d01e772a4970"/>
    <p:sldId xmlns:r="http://schemas.openxmlformats.org/officeDocument/2006/relationships" id="257" r:id="Rb4bd87a1aa8b46a6"/>
    <p:sldId xmlns:r="http://schemas.openxmlformats.org/officeDocument/2006/relationships" id="258" r:id="R15c2a3e2a280493f"/>
    <p:sldId xmlns:r="http://schemas.openxmlformats.org/officeDocument/2006/relationships" id="259" r:id="Rff5d887bbc8c4963"/>
    <p:sldId xmlns:r="http://schemas.openxmlformats.org/officeDocument/2006/relationships" id="260" r:id="R27e81282b47b41ef"/>
    <p:sldId xmlns:r="http://schemas.openxmlformats.org/officeDocument/2006/relationships" id="261" r:id="Ra15fa0cc789e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0e13382f741fd" /><Relationship Type="http://schemas.openxmlformats.org/officeDocument/2006/relationships/slide" Target="/ppt/slides/slide1.xml" Id="R5618d01e772a4970" /><Relationship Type="http://schemas.openxmlformats.org/officeDocument/2006/relationships/slide" Target="/ppt/slides/slide2.xml" Id="Rb4bd87a1aa8b46a6" /><Relationship Type="http://schemas.openxmlformats.org/officeDocument/2006/relationships/slide" Target="/ppt/slides/slide3.xml" Id="R15c2a3e2a280493f" /><Relationship Type="http://schemas.openxmlformats.org/officeDocument/2006/relationships/slide" Target="/ppt/slides/slide4.xml" Id="Rff5d887bbc8c4963" /><Relationship Type="http://schemas.openxmlformats.org/officeDocument/2006/relationships/slide" Target="/ppt/slides/slide5.xml" Id="R27e81282b47b41ef" /><Relationship Type="http://schemas.openxmlformats.org/officeDocument/2006/relationships/slide" Target="/ppt/slides/slide6.xml" Id="Ra15fa0cc789e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b158264f4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974498dbf48ad" /><Relationship Type="http://schemas.openxmlformats.org/officeDocument/2006/relationships/theme" Target="/ppt/slideMasters/theme/theme1.xml" Id="R58c2fc6649da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974498dbf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df57cfa5a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889065d8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0d553c1c3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8613b6bbc4f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ac3f05a2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ac0e51ce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