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44cea5d95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ebad57fdf493c"/>
  </p:sldMasterIdLst>
  <p:sldIdLst>
    <p:sldId xmlns:r="http://schemas.openxmlformats.org/officeDocument/2006/relationships" id="256" r:id="Rb39714618cd3455d"/>
    <p:sldId xmlns:r="http://schemas.openxmlformats.org/officeDocument/2006/relationships" id="257" r:id="R2565a5e1912145dc"/>
    <p:sldId xmlns:r="http://schemas.openxmlformats.org/officeDocument/2006/relationships" id="258" r:id="R816b6e662af34f58"/>
    <p:sldId xmlns:r="http://schemas.openxmlformats.org/officeDocument/2006/relationships" id="259" r:id="R9c2d578bb4524c32"/>
    <p:sldId xmlns:r="http://schemas.openxmlformats.org/officeDocument/2006/relationships" id="260" r:id="Rc4f4b0590ced48fe"/>
    <p:sldId xmlns:r="http://schemas.openxmlformats.org/officeDocument/2006/relationships" id="261" r:id="Rd7c060eb1c82442f"/>
    <p:sldId xmlns:r="http://schemas.openxmlformats.org/officeDocument/2006/relationships" id="262" r:id="Rf87bf8c9a918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ebad57fdf493c" /><Relationship Type="http://schemas.openxmlformats.org/officeDocument/2006/relationships/slide" Target="/ppt/slides/slide1.xml" Id="Rb39714618cd3455d" /><Relationship Type="http://schemas.openxmlformats.org/officeDocument/2006/relationships/slide" Target="/ppt/slides/slide2.xml" Id="R2565a5e1912145dc" /><Relationship Type="http://schemas.openxmlformats.org/officeDocument/2006/relationships/slide" Target="/ppt/slides/slide3.xml" Id="R816b6e662af34f58" /><Relationship Type="http://schemas.openxmlformats.org/officeDocument/2006/relationships/slide" Target="/ppt/slides/slide4.xml" Id="R9c2d578bb4524c32" /><Relationship Type="http://schemas.openxmlformats.org/officeDocument/2006/relationships/slide" Target="/ppt/slides/slide5.xml" Id="Rc4f4b0590ced48fe" /><Relationship Type="http://schemas.openxmlformats.org/officeDocument/2006/relationships/slide" Target="/ppt/slides/slide6.xml" Id="Rd7c060eb1c82442f" /><Relationship Type="http://schemas.openxmlformats.org/officeDocument/2006/relationships/slide" Target="/ppt/slides/slide7.xml" Id="Rf87bf8c9a918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874ddebea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6a28dc6c4e75" /><Relationship Type="http://schemas.openxmlformats.org/officeDocument/2006/relationships/theme" Target="/ppt/slideMasters/theme/theme1.xml" Id="Rc1404a3ce17f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b6a28dc6c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8c9f33ee2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b5db7067b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5a4814ab4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3b05e2cef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d990be1c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fd451e736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0718b42f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