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81334d26994a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6005e5603a4c89"/>
  </p:sldMasterIdLst>
  <p:sldIdLst>
    <p:sldId xmlns:r="http://schemas.openxmlformats.org/officeDocument/2006/relationships" id="256" r:id="Rbe26e8780f244504"/>
    <p:sldId xmlns:r="http://schemas.openxmlformats.org/officeDocument/2006/relationships" id="257" r:id="R63d5a62e7b244c2a"/>
    <p:sldId xmlns:r="http://schemas.openxmlformats.org/officeDocument/2006/relationships" id="258" r:id="R3cb3a4fc91c7407b"/>
    <p:sldId xmlns:r="http://schemas.openxmlformats.org/officeDocument/2006/relationships" id="259" r:id="Rce87124759ad4507"/>
    <p:sldId xmlns:r="http://schemas.openxmlformats.org/officeDocument/2006/relationships" id="260" r:id="R517fcd3ce6904637"/>
    <p:sldId xmlns:r="http://schemas.openxmlformats.org/officeDocument/2006/relationships" id="261" r:id="R4d3e7c7a04ea4b42"/>
    <p:sldId xmlns:r="http://schemas.openxmlformats.org/officeDocument/2006/relationships" id="262" r:id="R90d1dbed191241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6005e5603a4c89" /><Relationship Type="http://schemas.openxmlformats.org/officeDocument/2006/relationships/slide" Target="/ppt/slides/slide1.xml" Id="Rbe26e8780f244504" /><Relationship Type="http://schemas.openxmlformats.org/officeDocument/2006/relationships/slide" Target="/ppt/slides/slide2.xml" Id="R63d5a62e7b244c2a" /><Relationship Type="http://schemas.openxmlformats.org/officeDocument/2006/relationships/slide" Target="/ppt/slides/slide3.xml" Id="R3cb3a4fc91c7407b" /><Relationship Type="http://schemas.openxmlformats.org/officeDocument/2006/relationships/slide" Target="/ppt/slides/slide4.xml" Id="Rce87124759ad4507" /><Relationship Type="http://schemas.openxmlformats.org/officeDocument/2006/relationships/slide" Target="/ppt/slides/slide5.xml" Id="R517fcd3ce6904637" /><Relationship Type="http://schemas.openxmlformats.org/officeDocument/2006/relationships/slide" Target="/ppt/slides/slide6.xml" Id="R4d3e7c7a04ea4b42" /><Relationship Type="http://schemas.openxmlformats.org/officeDocument/2006/relationships/slide" Target="/ppt/slides/slide7.xml" Id="R90d1dbed191241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62139b4b9b43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0b3cb182d4b98" /><Relationship Type="http://schemas.openxmlformats.org/officeDocument/2006/relationships/theme" Target="/ppt/slideMasters/theme/theme1.xml" Id="Rd327395ce05a4f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c0b3cb182d4b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7545760744a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32c51a4474d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d5c8bd03a49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b419764da47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0cfa30d3a4f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354183db748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5b7c2b54547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VÅGEN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VÅGEN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821 021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822 573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VÅGEN KARI SOLBERG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VÅGEN SVEN GUNNAR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4635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999 540 821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