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d00ad845b49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f95de4aa9442f"/>
  </p:sldMasterIdLst>
  <p:sldIdLst>
    <p:sldId xmlns:r="http://schemas.openxmlformats.org/officeDocument/2006/relationships" id="256" r:id="R97414b76ab21402b"/>
    <p:sldId xmlns:r="http://schemas.openxmlformats.org/officeDocument/2006/relationships" id="257" r:id="R3bfe76d0b3454d34"/>
    <p:sldId xmlns:r="http://schemas.openxmlformats.org/officeDocument/2006/relationships" id="258" r:id="Redf8e55f1dea4f65"/>
    <p:sldId xmlns:r="http://schemas.openxmlformats.org/officeDocument/2006/relationships" id="259" r:id="Re0600426a0a24f45"/>
    <p:sldId xmlns:r="http://schemas.openxmlformats.org/officeDocument/2006/relationships" id="260" r:id="R404b0521c64e4d69"/>
    <p:sldId xmlns:r="http://schemas.openxmlformats.org/officeDocument/2006/relationships" id="261" r:id="R41a30ff3a68840d0"/>
    <p:sldId xmlns:r="http://schemas.openxmlformats.org/officeDocument/2006/relationships" id="262" r:id="Rb47dc01daf6c4b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f95de4aa9442f" /><Relationship Type="http://schemas.openxmlformats.org/officeDocument/2006/relationships/slide" Target="/ppt/slides/slide1.xml" Id="R97414b76ab21402b" /><Relationship Type="http://schemas.openxmlformats.org/officeDocument/2006/relationships/slide" Target="/ppt/slides/slide2.xml" Id="R3bfe76d0b3454d34" /><Relationship Type="http://schemas.openxmlformats.org/officeDocument/2006/relationships/slide" Target="/ppt/slides/slide3.xml" Id="Redf8e55f1dea4f65" /><Relationship Type="http://schemas.openxmlformats.org/officeDocument/2006/relationships/slide" Target="/ppt/slides/slide4.xml" Id="Re0600426a0a24f45" /><Relationship Type="http://schemas.openxmlformats.org/officeDocument/2006/relationships/slide" Target="/ppt/slides/slide5.xml" Id="R404b0521c64e4d69" /><Relationship Type="http://schemas.openxmlformats.org/officeDocument/2006/relationships/slide" Target="/ppt/slides/slide6.xml" Id="R41a30ff3a68840d0" /><Relationship Type="http://schemas.openxmlformats.org/officeDocument/2006/relationships/slide" Target="/ppt/slides/slide7.xml" Id="Rb47dc01daf6c4b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c4e80076744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e7446b48741aa" /><Relationship Type="http://schemas.openxmlformats.org/officeDocument/2006/relationships/theme" Target="/ppt/slideMasters/theme/theme1.xml" Id="Ra6c394a588a4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e7446b48741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837b274f44c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b73a8bf7145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599bc921f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7f40f0e9a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e639c4c8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8e3a6f2e348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9323aabdc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