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a7320581d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c441091be4444"/>
  </p:sldMasterIdLst>
  <p:sldIdLst>
    <p:sldId xmlns:r="http://schemas.openxmlformats.org/officeDocument/2006/relationships" id="256" r:id="Rd05a13c12dd940b4"/>
    <p:sldId xmlns:r="http://schemas.openxmlformats.org/officeDocument/2006/relationships" id="257" r:id="R1ad1a787a120483f"/>
    <p:sldId xmlns:r="http://schemas.openxmlformats.org/officeDocument/2006/relationships" id="258" r:id="Re94a6526f7b04c8c"/>
    <p:sldId xmlns:r="http://schemas.openxmlformats.org/officeDocument/2006/relationships" id="259" r:id="Rc0efdaa5bed342dc"/>
    <p:sldId xmlns:r="http://schemas.openxmlformats.org/officeDocument/2006/relationships" id="260" r:id="R6f7c9e5af1a84b76"/>
    <p:sldId xmlns:r="http://schemas.openxmlformats.org/officeDocument/2006/relationships" id="261" r:id="R99e3ce704c774871"/>
    <p:sldId xmlns:r="http://schemas.openxmlformats.org/officeDocument/2006/relationships" id="262" r:id="R5aa4541a1ff142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c441091be4444" /><Relationship Type="http://schemas.openxmlformats.org/officeDocument/2006/relationships/slide" Target="/ppt/slides/slide1.xml" Id="Rd05a13c12dd940b4" /><Relationship Type="http://schemas.openxmlformats.org/officeDocument/2006/relationships/slide" Target="/ppt/slides/slide2.xml" Id="R1ad1a787a120483f" /><Relationship Type="http://schemas.openxmlformats.org/officeDocument/2006/relationships/slide" Target="/ppt/slides/slide3.xml" Id="Re94a6526f7b04c8c" /><Relationship Type="http://schemas.openxmlformats.org/officeDocument/2006/relationships/slide" Target="/ppt/slides/slide4.xml" Id="Rc0efdaa5bed342dc" /><Relationship Type="http://schemas.openxmlformats.org/officeDocument/2006/relationships/slide" Target="/ppt/slides/slide5.xml" Id="R6f7c9e5af1a84b76" /><Relationship Type="http://schemas.openxmlformats.org/officeDocument/2006/relationships/slide" Target="/ppt/slides/slide6.xml" Id="R99e3ce704c774871" /><Relationship Type="http://schemas.openxmlformats.org/officeDocument/2006/relationships/slide" Target="/ppt/slides/slide7.xml" Id="R5aa4541a1ff142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95f2e33a8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01efed9ea4887" /><Relationship Type="http://schemas.openxmlformats.org/officeDocument/2006/relationships/theme" Target="/ppt/slideMasters/theme/theme1.xml" Id="R2a0227be92fa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01efed9ea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563485995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7e972e6ee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6ea05a060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5b3f7bf8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29d6bea4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23f33b3b2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26035e9ec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