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48cef05ed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bd3e66ce04082"/>
  </p:sldMasterIdLst>
  <p:sldIdLst>
    <p:sldId xmlns:r="http://schemas.openxmlformats.org/officeDocument/2006/relationships" id="256" r:id="Ra4b4744bd1004b5e"/>
    <p:sldId xmlns:r="http://schemas.openxmlformats.org/officeDocument/2006/relationships" id="257" r:id="R996008e617e94150"/>
    <p:sldId xmlns:r="http://schemas.openxmlformats.org/officeDocument/2006/relationships" id="258" r:id="R384997083dfc4a7d"/>
    <p:sldId xmlns:r="http://schemas.openxmlformats.org/officeDocument/2006/relationships" id="259" r:id="Rc8917d4b540b4cb1"/>
    <p:sldId xmlns:r="http://schemas.openxmlformats.org/officeDocument/2006/relationships" id="260" r:id="Red58c22b517d4141"/>
    <p:sldId xmlns:r="http://schemas.openxmlformats.org/officeDocument/2006/relationships" id="261" r:id="R17924b0f1b87411b"/>
    <p:sldId xmlns:r="http://schemas.openxmlformats.org/officeDocument/2006/relationships" id="262" r:id="R8cd7f123b173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bd3e66ce04082" /><Relationship Type="http://schemas.openxmlformats.org/officeDocument/2006/relationships/slide" Target="/ppt/slides/slide1.xml" Id="Ra4b4744bd1004b5e" /><Relationship Type="http://schemas.openxmlformats.org/officeDocument/2006/relationships/slide" Target="/ppt/slides/slide2.xml" Id="R996008e617e94150" /><Relationship Type="http://schemas.openxmlformats.org/officeDocument/2006/relationships/slide" Target="/ppt/slides/slide3.xml" Id="R384997083dfc4a7d" /><Relationship Type="http://schemas.openxmlformats.org/officeDocument/2006/relationships/slide" Target="/ppt/slides/slide4.xml" Id="Rc8917d4b540b4cb1" /><Relationship Type="http://schemas.openxmlformats.org/officeDocument/2006/relationships/slide" Target="/ppt/slides/slide5.xml" Id="Red58c22b517d4141" /><Relationship Type="http://schemas.openxmlformats.org/officeDocument/2006/relationships/slide" Target="/ppt/slides/slide6.xml" Id="R17924b0f1b87411b" /><Relationship Type="http://schemas.openxmlformats.org/officeDocument/2006/relationships/slide" Target="/ppt/slides/slide7.xml" Id="R8cd7f123b173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f931d98dc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7d32fcfa495f" /><Relationship Type="http://schemas.openxmlformats.org/officeDocument/2006/relationships/theme" Target="/ppt/slideMasters/theme/theme1.xml" Id="R9eb2c58fa663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77d32fcfa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d41b0270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7b6e6efe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efaad717f41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4683382e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4ea7bcfb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b25036b09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d4fefde72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RYGG &amp; MYRLAND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RYGG &amp; MYRLAND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77 618 059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8 632 471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7 202 963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22 928 614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31 453 106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RECOVER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RYLO INVEST AS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URSKJELL INVEST AS  –  12,8 %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SVEINUNG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BORGHOV ANDRE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Forusveien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999 608 124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RYGG &amp; MYRLAND AS</a:t>
            </a:r>
          </a:p>
        </p:txBody>
      </p:sp>
    </p:spTree>
  </p:cSld>
  <p:clrMapOvr>
    <a:masterClrMapping xmlns:a="http://schemas.openxmlformats.org/drawingml/2006/main"/>
  </p:clrMapOvr>
</p:sld>
</file>