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5a188ddb9545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a220908b6d40c1"/>
  </p:sldMasterIdLst>
  <p:sldIdLst>
    <p:sldId xmlns:r="http://schemas.openxmlformats.org/officeDocument/2006/relationships" id="256" r:id="R064c2a006d2f42b6"/>
    <p:sldId xmlns:r="http://schemas.openxmlformats.org/officeDocument/2006/relationships" id="257" r:id="R684ff19d1f7843b4"/>
    <p:sldId xmlns:r="http://schemas.openxmlformats.org/officeDocument/2006/relationships" id="258" r:id="R703deb51a88943c8"/>
    <p:sldId xmlns:r="http://schemas.openxmlformats.org/officeDocument/2006/relationships" id="259" r:id="Rdb0552db606f48c3"/>
    <p:sldId xmlns:r="http://schemas.openxmlformats.org/officeDocument/2006/relationships" id="260" r:id="R3d53b15e48f44d24"/>
    <p:sldId xmlns:r="http://schemas.openxmlformats.org/officeDocument/2006/relationships" id="261" r:id="R623379ef4d524abb"/>
    <p:sldId xmlns:r="http://schemas.openxmlformats.org/officeDocument/2006/relationships" id="262" r:id="Rf13bd2e2339246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a220908b6d40c1" /><Relationship Type="http://schemas.openxmlformats.org/officeDocument/2006/relationships/slide" Target="/ppt/slides/slide1.xml" Id="R064c2a006d2f42b6" /><Relationship Type="http://schemas.openxmlformats.org/officeDocument/2006/relationships/slide" Target="/ppt/slides/slide2.xml" Id="R684ff19d1f7843b4" /><Relationship Type="http://schemas.openxmlformats.org/officeDocument/2006/relationships/slide" Target="/ppt/slides/slide3.xml" Id="R703deb51a88943c8" /><Relationship Type="http://schemas.openxmlformats.org/officeDocument/2006/relationships/slide" Target="/ppt/slides/slide4.xml" Id="Rdb0552db606f48c3" /><Relationship Type="http://schemas.openxmlformats.org/officeDocument/2006/relationships/slide" Target="/ppt/slides/slide5.xml" Id="R3d53b15e48f44d24" /><Relationship Type="http://schemas.openxmlformats.org/officeDocument/2006/relationships/slide" Target="/ppt/slides/slide6.xml" Id="R623379ef4d524abb" /><Relationship Type="http://schemas.openxmlformats.org/officeDocument/2006/relationships/slide" Target="/ppt/slides/slide7.xml" Id="Rf13bd2e2339246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d315d4cb14c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4de446cc748f4" /><Relationship Type="http://schemas.openxmlformats.org/officeDocument/2006/relationships/theme" Target="/ppt/slideMasters/theme/theme1.xml" Id="R2b7ede7599b64c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74de446cc748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db45b45884d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d92ca950a47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afa54bd1141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38d1d33bc42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35a90bd1c48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af682863f4d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72c70516049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RETT HJEM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RETT HJEM ARKITEKTER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6 319 388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−4 760 220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−4 638 088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10 573 885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GEMICH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RICCI VALERIO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ROHONYI RAYMOND ISTVAN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www.retthjemarkitekter.no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999 638 821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