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53165fc63245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e97415eafc4650"/>
  </p:sldMasterIdLst>
  <p:sldIdLst>
    <p:sldId xmlns:r="http://schemas.openxmlformats.org/officeDocument/2006/relationships" id="256" r:id="R6f6c2f06a8cb4952"/>
    <p:sldId xmlns:r="http://schemas.openxmlformats.org/officeDocument/2006/relationships" id="257" r:id="R5ace37ec98be4b53"/>
    <p:sldId xmlns:r="http://schemas.openxmlformats.org/officeDocument/2006/relationships" id="258" r:id="R20fe5a05b87f4f03"/>
    <p:sldId xmlns:r="http://schemas.openxmlformats.org/officeDocument/2006/relationships" id="259" r:id="R42b65da58f884897"/>
    <p:sldId xmlns:r="http://schemas.openxmlformats.org/officeDocument/2006/relationships" id="260" r:id="R9247e7077fc643ec"/>
    <p:sldId xmlns:r="http://schemas.openxmlformats.org/officeDocument/2006/relationships" id="261" r:id="Rc126ae50f1af42c0"/>
    <p:sldId xmlns:r="http://schemas.openxmlformats.org/officeDocument/2006/relationships" id="262" r:id="Ra84f98647d0747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97415eafc4650" /><Relationship Type="http://schemas.openxmlformats.org/officeDocument/2006/relationships/slide" Target="/ppt/slides/slide1.xml" Id="R6f6c2f06a8cb4952" /><Relationship Type="http://schemas.openxmlformats.org/officeDocument/2006/relationships/slide" Target="/ppt/slides/slide2.xml" Id="R5ace37ec98be4b53" /><Relationship Type="http://schemas.openxmlformats.org/officeDocument/2006/relationships/slide" Target="/ppt/slides/slide3.xml" Id="R20fe5a05b87f4f03" /><Relationship Type="http://schemas.openxmlformats.org/officeDocument/2006/relationships/slide" Target="/ppt/slides/slide4.xml" Id="R42b65da58f884897" /><Relationship Type="http://schemas.openxmlformats.org/officeDocument/2006/relationships/slide" Target="/ppt/slides/slide5.xml" Id="R9247e7077fc643ec" /><Relationship Type="http://schemas.openxmlformats.org/officeDocument/2006/relationships/slide" Target="/ppt/slides/slide6.xml" Id="Rc126ae50f1af42c0" /><Relationship Type="http://schemas.openxmlformats.org/officeDocument/2006/relationships/slide" Target="/ppt/slides/slide7.xml" Id="Ra84f98647d0747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e1e9a108841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3bfaf78434495" /><Relationship Type="http://schemas.openxmlformats.org/officeDocument/2006/relationships/theme" Target="/ppt/slideMasters/theme/theme1.xml" Id="R6542e522b17943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63bfaf784344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226acf9b846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93ac448b448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9ce71227d44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66e55394345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77e5ef6fd40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45e58712044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755787fed48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VÅGE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VÅGE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70 874 687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3 143 400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12 559 104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37 006 863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INDUSTRI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Morkamyra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6105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07 88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999 654 126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