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c8d3af1994c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1776d2d5d34cc4"/>
  </p:sldMasterIdLst>
  <p:sldIdLst>
    <p:sldId xmlns:r="http://schemas.openxmlformats.org/officeDocument/2006/relationships" id="256" r:id="R03eb8eb3da644eea"/>
    <p:sldId xmlns:r="http://schemas.openxmlformats.org/officeDocument/2006/relationships" id="257" r:id="Rf6b940435fbe432c"/>
    <p:sldId xmlns:r="http://schemas.openxmlformats.org/officeDocument/2006/relationships" id="258" r:id="R177d7083a13a4733"/>
    <p:sldId xmlns:r="http://schemas.openxmlformats.org/officeDocument/2006/relationships" id="259" r:id="R70fbf2073a5f4697"/>
    <p:sldId xmlns:r="http://schemas.openxmlformats.org/officeDocument/2006/relationships" id="260" r:id="R814c3fb22d2d40f8"/>
    <p:sldId xmlns:r="http://schemas.openxmlformats.org/officeDocument/2006/relationships" id="261" r:id="Rac932d711b64446e"/>
    <p:sldId xmlns:r="http://schemas.openxmlformats.org/officeDocument/2006/relationships" id="262" r:id="R12279f68fba14e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776d2d5d34cc4" /><Relationship Type="http://schemas.openxmlformats.org/officeDocument/2006/relationships/slide" Target="/ppt/slides/slide1.xml" Id="R03eb8eb3da644eea" /><Relationship Type="http://schemas.openxmlformats.org/officeDocument/2006/relationships/slide" Target="/ppt/slides/slide2.xml" Id="Rf6b940435fbe432c" /><Relationship Type="http://schemas.openxmlformats.org/officeDocument/2006/relationships/slide" Target="/ppt/slides/slide3.xml" Id="R177d7083a13a4733" /><Relationship Type="http://schemas.openxmlformats.org/officeDocument/2006/relationships/slide" Target="/ppt/slides/slide4.xml" Id="R70fbf2073a5f4697" /><Relationship Type="http://schemas.openxmlformats.org/officeDocument/2006/relationships/slide" Target="/ppt/slides/slide5.xml" Id="R814c3fb22d2d40f8" /><Relationship Type="http://schemas.openxmlformats.org/officeDocument/2006/relationships/slide" Target="/ppt/slides/slide6.xml" Id="Rac932d711b64446e" /><Relationship Type="http://schemas.openxmlformats.org/officeDocument/2006/relationships/slide" Target="/ppt/slides/slide7.xml" Id="R12279f68fba14e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6aabbbf5c44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cd533c4094abd" /><Relationship Type="http://schemas.openxmlformats.org/officeDocument/2006/relationships/theme" Target="/ppt/slideMasters/theme/theme1.xml" Id="R84078f8a7ef34c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dcd533c4094a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921a1876d43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8a9ee8f2e4c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9238687804b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dd726144546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8f38935e841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a6e9ad4ff4d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2cc078ed541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